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Nunito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4fa7756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4fa7756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4fa7756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4fa7756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4fa7756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4fa77564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4fa7756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4fa7756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4fa77564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4fa77564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44d930e2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44d930e2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44d930e2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44d930e2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44d930e2a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44d930e2a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4fa775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4fa775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4fa77564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4fa77564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4fa7756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4fa7756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4fa7756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4fa7756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4fa7756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4fa77564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25" y="233850"/>
            <a:ext cx="7961851" cy="4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 Keramikas meistarklašu rīkošanai nepieciešamā aprīkojuma iegāde 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Lība Ločmele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4169,96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 Keramikas apdedzināšanas krāsns iegāde un keramikas studijas izveide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Elita Eglīte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3830,90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 “Kupols Stabļovas ķiplokam”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Juris Supe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5000,00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Pārvietojamais gateris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Artūrs Kuzmins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5000,00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Citas biznesa idejas: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aktīvās un veselības veicināšanas pasākumu nodrošināšanai,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koka izstrādājumu ražošanai,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dārzu plānošanas darbu pakalpojuma nodrošināšanai,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arborista pakalpojumu uzsākšanai,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3D modelēšanas pakalpojuma piedāvājuma klāsta paplašināšanai,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mobilās aplikācijas uzlabošanai,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naktsmītņu pakalpojuma iespēju dažādošana, </a:t>
            </a:r>
            <a:endParaRPr sz="1633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1633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telpu un tehnikas tīrīšanas pakalpojumu nodrošināšanai .</a:t>
            </a:r>
            <a:r>
              <a:rPr lang="lv" sz="2633" b="1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633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25" y="225825"/>
            <a:ext cx="7755750" cy="44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100" b="1">
                <a:latin typeface="Times New Roman"/>
                <a:ea typeface="Times New Roman"/>
                <a:cs typeface="Times New Roman"/>
                <a:sym typeface="Times New Roman"/>
              </a:rPr>
              <a:t>Biznesa ideja  - Autoservisa paplašināšana Rekovā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5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Kristaps Ločmelis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1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4126,65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SIA “RSTECH” kapacitātes celšana un metālapstrādes pakalpojumu pieejamības uzlabošana Balvu novadā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SIA “RSTECH”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3917,00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Funkcionāla dizaina masīvkoku ražošanas uzņēmuma SIA “LATAPIS”izveide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Zanda Arnicāne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2474,00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Velosipēdu iegāde nomas pakalpojumu nodrošināšanai Kubulos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SIA “DO4FUN”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4995,00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Ceļa zīmju vairogs SIA “Line R” attīstībai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SIA “Line R”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4950,00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Saldētavas iegāde upeņu ogu uzglabāšanai, realizācijai un pārstrādei SIA “Zeļču duorzs” 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SIA “Zeļču duorzs”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5000,00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311700" y="7594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Biznesa ideja  -  Par sakoptu novadu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zāliena pļaušanas pakalpojumi privātām mājsaimniecībām  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Pieteikuma iesniedzējs -  Kristaps Babāns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200" b="1">
                <a:latin typeface="Times New Roman"/>
                <a:ea typeface="Times New Roman"/>
                <a:cs typeface="Times New Roman"/>
                <a:sym typeface="Times New Roman"/>
              </a:rPr>
              <a:t>Nepieciešamais atbalsts - EUR 5000,00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(16:9)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Nunito</vt:lpstr>
      <vt:lpstr>Georgia</vt:lpstr>
      <vt:lpstr>Calibri</vt:lpstr>
      <vt:lpstr>Times New Roman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Iluta Jaunžeikare</dc:creator>
  <cp:lastModifiedBy>Iluta Mezule</cp:lastModifiedBy>
  <cp:revision>1</cp:revision>
  <dcterms:modified xsi:type="dcterms:W3CDTF">2022-06-30T11:04:56Z</dcterms:modified>
</cp:coreProperties>
</file>